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AF1D2"/>
    <a:srgbClr val="0099CC"/>
    <a:srgbClr val="006666"/>
    <a:srgbClr val="808000"/>
    <a:srgbClr val="990033"/>
    <a:srgbClr val="996633"/>
    <a:srgbClr val="993366"/>
    <a:srgbClr val="99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Tuesday, 08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800" dirty="0" smtClean="0"/>
              <a:t>CSC3122 – Mobile Computer Systems Development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800" dirty="0" smtClean="0"/>
              <a:t>Storyboard - Hospitality</a:t>
            </a:r>
            <a:r>
              <a:rPr lang="en-GB" sz="4000" dirty="0" smtClean="0"/>
              <a:t> </a:t>
            </a:r>
            <a:endParaRPr lang="en-GB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Tuesday, 08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Tuesday, 08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Tuesday, 08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17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95" y="2534245"/>
            <a:ext cx="123226" cy="924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03595" y="2689455"/>
            <a:ext cx="136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Sign 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03595" y="3157808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2758" y="31395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Full Name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03595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2758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06054" y="3659141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5217" y="3640843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15352" y="393187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4515" y="391357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Re-type 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8184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2155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Register</a:t>
            </a:r>
            <a:endParaRPr lang="en-GB" sz="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93527" y="1776905"/>
            <a:ext cx="1784493" cy="3264471"/>
            <a:chOff x="531422" y="1258862"/>
            <a:chExt cx="2707429" cy="478250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43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/>
          <p:cNvSpPr/>
          <p:nvPr/>
        </p:nvSpPr>
        <p:spPr>
          <a:xfrm>
            <a:off x="6894530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174" y="2534245"/>
            <a:ext cx="123226" cy="924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98302" y="2689455"/>
            <a:ext cx="159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Forgot-Password ?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3337" y="2968060"/>
            <a:ext cx="1206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To reset your password, please enter your email address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924174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3337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78763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92734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Submit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1" y="869511"/>
            <a:ext cx="2707429" cy="4782500"/>
          </a:xfrm>
          <a:prstGeom prst="rect">
            <a:avLst/>
          </a:prstGeom>
        </p:spPr>
      </p:pic>
      <p:pic>
        <p:nvPicPr>
          <p:cNvPr id="5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3"/>
          <a:stretch/>
        </p:blipFill>
        <p:spPr bwMode="auto">
          <a:xfrm>
            <a:off x="3555603" y="1327588"/>
            <a:ext cx="2122488" cy="58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72" y="2123546"/>
            <a:ext cx="2124887" cy="29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3555603" y="1914480"/>
            <a:ext cx="2123647" cy="204716"/>
          </a:xfrm>
          <a:prstGeom prst="rect">
            <a:avLst/>
          </a:prstGeom>
          <a:solidFill>
            <a:srgbClr val="3A768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55603" y="2146875"/>
            <a:ext cx="212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Sign In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360" y="3257735"/>
            <a:ext cx="183124" cy="117199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3840109" y="3222232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18443" y="32204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40109" y="3546479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18443" y="3544657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5122" y="3571359"/>
            <a:ext cx="105600" cy="13577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808374" y="4200255"/>
            <a:ext cx="10052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Forgot-Password ?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840109" y="3920279"/>
            <a:ext cx="1640798" cy="189870"/>
          </a:xfrm>
          <a:prstGeom prst="round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40109" y="3877816"/>
            <a:ext cx="1640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Login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48517" y="4208429"/>
            <a:ext cx="732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chemeClr val="bg1"/>
                </a:solidFill>
              </a:rPr>
              <a:t>Sign-Up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6585" y="308985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08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989</TotalTime>
  <Words>492</Words>
  <Application>Microsoft Office PowerPoint</Application>
  <PresentationFormat>Widescreen</PresentationFormat>
  <Paragraphs>152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CSC3122 – Mobile Computer Systems Development Storyboard - Hospitality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287</cp:revision>
  <dcterms:created xsi:type="dcterms:W3CDTF">2016-02-04T10:48:13Z</dcterms:created>
  <dcterms:modified xsi:type="dcterms:W3CDTF">2016-03-08T13:18:54Z</dcterms:modified>
</cp:coreProperties>
</file>